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8" r:id="rId2"/>
    <p:sldId id="256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  <p15:guide id="3" pos="2688" userDrawn="1">
          <p15:clr>
            <a:srgbClr val="A4A3A4"/>
          </p15:clr>
        </p15:guide>
        <p15:guide id="4" pos="4992" userDrawn="1">
          <p15:clr>
            <a:srgbClr val="A4A3A4"/>
          </p15:clr>
        </p15:guide>
        <p15:guide id="5" pos="1536" userDrawn="1">
          <p15:clr>
            <a:srgbClr val="A4A3A4"/>
          </p15:clr>
        </p15:guide>
        <p15:guide id="6" pos="6144" userDrawn="1">
          <p15:clr>
            <a:srgbClr val="A4A3A4"/>
          </p15:clr>
        </p15:guide>
        <p15:guide id="7" pos="384" userDrawn="1">
          <p15:clr>
            <a:srgbClr val="A4A3A4"/>
          </p15:clr>
        </p15:guide>
        <p15:guide id="8" orient="horz" pos="1584" userDrawn="1">
          <p15:clr>
            <a:srgbClr val="A4A3A4"/>
          </p15:clr>
        </p15:guide>
        <p15:guide id="9" orient="horz" pos="1032" userDrawn="1">
          <p15:clr>
            <a:srgbClr val="A4A3A4"/>
          </p15:clr>
        </p15:guide>
        <p15:guide id="10" orient="horz" pos="2328" userDrawn="1">
          <p15:clr>
            <a:srgbClr val="A4A3A4"/>
          </p15:clr>
        </p15:guide>
        <p15:guide id="11" orient="horz" pos="2736" userDrawn="1">
          <p15:clr>
            <a:srgbClr val="A4A3A4"/>
          </p15:clr>
        </p15:guide>
        <p15:guide id="12" orient="horz" pos="3312" userDrawn="1">
          <p15:clr>
            <a:srgbClr val="A4A3A4"/>
          </p15:clr>
        </p15:guide>
        <p15:guide id="13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2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62" y="130"/>
      </p:cViewPr>
      <p:guideLst>
        <p:guide orient="horz" pos="2160"/>
        <p:guide pos="3816"/>
        <p:guide pos="2688"/>
        <p:guide pos="4992"/>
        <p:guide pos="1536"/>
        <p:guide pos="6144"/>
        <p:guide pos="384"/>
        <p:guide orient="horz" pos="1584"/>
        <p:guide orient="horz" pos="1032"/>
        <p:guide orient="horz" pos="2328"/>
        <p:guide orient="horz" pos="2736"/>
        <p:guide orient="horz" pos="3312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CC365-49A0-4124-A3ED-DF2D4C4403DF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B36A5-92E0-47C0-9E38-B4D36B75D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6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F8A88-A1AF-DAB8-E9B0-F9537CD05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C51A0-B7E9-47B8-F6AE-7347C1A34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B24D1-B03D-117F-E904-076CC0C1A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AD0E-565C-4EA4-AA5E-AB288CC63617}" type="datetime1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06D8E-2AF1-C2C0-C01E-A5F3FE445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F5A1B-D610-2BC9-AEB6-BD1FEFDBA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08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08734-F410-484C-BA69-6FF28EB8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FCA08-BAE2-D8B1-088F-E7EF730B2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7C171-2335-E8D6-1C51-2EA33255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A77A7-C47E-42FD-804F-C2B04B5CACC6}" type="datetime1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B962C-D8E4-608A-8863-3052C0379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48874-274B-CFA3-C7E3-3C15CD23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0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63EE5F-80F6-9B4B-CD07-EBEF166B9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046045-F419-3B9E-E9F0-FB1E07744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87EE5-58AE-F377-E81C-4D133E6DD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8E236-CF4D-455D-BFDC-CB800969312C}" type="datetime1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BC1E2-9D2D-5261-1ED7-0ECAFBF3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BF089-EB78-03ED-3467-4A953A423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6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5F62-B616-04CE-E6E3-17B02AAD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A3ACC-000D-87BF-40AF-C12A46E12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5F591-92D5-9100-36AB-03D1501F9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C896-254A-498C-A23C-29F8528E12A8}" type="datetime1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83A4E-013C-03C6-A74F-BAD181403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1780D-75D8-8735-F535-1128253D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8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DAC84-8711-AD4A-C8E3-397D65657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958E5-C2BB-6BAA-A3BA-022C806C0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2DF34-B56F-5035-DDC3-4474E2FEE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9A7B5-734E-44EE-B236-0DB6B7FE80FA}" type="datetime1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AA82D-0392-52F0-0B59-240C07666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4A434-BE95-3652-C4AF-8ACF47C59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6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C647-A593-7D5B-16B0-A62340CEC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E9913-9337-6276-1AA9-4211EC86C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B3371D-6B3C-5263-613C-098890A5C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32EB1-626F-C371-39FA-BBAE7B0B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46D31-1995-4FA1-8C75-26498FFA99AD}" type="datetime1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432CE-E6D2-52B7-ED65-4871FC1D3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41BCE-9F94-006E-2263-AFBFE215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4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54A4-B41B-CBD7-A72D-B74FB672A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BEEFE-2B68-566E-815C-00184642F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C51D2-6DD5-5640-55D4-DB236D3C1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48E578-72DE-9685-4A49-56018C6C0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128A5-F491-6754-9A5A-78666F056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AF12FB-C634-823F-BF12-4D9747C65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1092-41F2-49B1-9DD8-66F2ECE95F8B}" type="datetime1">
              <a:rPr lang="en-US" smtClean="0"/>
              <a:t>9/29/2024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C10D42-BF56-2D6E-C375-7D16833A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950918-4C8D-6E59-6AF7-B25A0B1B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22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04748-111B-A527-69D1-EA992C5B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76BF7F-0AFA-0F38-B324-D35E7315A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16AD-9342-4AB6-8DFA-ED2462B4FBEB}" type="datetime1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4A6A1-B8A6-937C-79FE-10EB20EB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B11B8-23B8-ADBC-C786-10F017CB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2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C031B4-3A36-4F54-3743-13493D783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07A8-CF72-495E-9005-77D383704B7C}" type="datetime1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B5EF66-3A0A-C4F3-8809-CCB69B65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1D7CA-DFD2-33C9-9E01-AE52BCBD8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9106" y="6356350"/>
            <a:ext cx="2547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69ED74-1C65-4A52-81F3-D10E789D4A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5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852D1-B6BE-F335-44AA-3A86AED61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82796-F765-E4B2-A491-4B09C2589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AA06F-FEA9-60FE-A64E-DD2E1A02F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3E50D-16E2-B342-C1D9-B906463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CC968-8439-45BD-A260-46D5FC6D4611}" type="datetime1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7412B-04C0-A238-4AD8-C07D6E92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F618-6796-03C6-3009-F3844DEA3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80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019A7-C391-0016-E3ED-23E31AB4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71F2C5-2F02-C3BB-F9C4-21C26D3161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5935DB-06F8-137E-DEBE-3670E75FF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58551-8F05-6BA3-C26D-F3C84593C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E018-5BF5-434B-8E54-3D3C757E454C}" type="datetime1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B3AC6-04CC-96C0-AE06-E5C40622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5C13C-AB65-CF8B-9044-5011277B2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14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EDD0A7-DD60-9E28-136F-9301C4E0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FB5C4-B652-5242-00A4-30318844F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8D43A-172C-3DD9-E5E9-7798270C91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82799-48C4-4DE7-BEF4-6EC3F7807BB8}" type="datetime1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68B92-3211-3A03-DEBE-D784CE25E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BA180-3873-9677-70F2-4E02398E0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91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D69ED74-1C65-4A52-81F3-D10E789D4A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4128D-8A4E-7182-F1E1-0B7E046BA087}"/>
              </a:ext>
            </a:extLst>
          </p:cNvPr>
          <p:cNvSpPr txBox="1"/>
          <p:nvPr userDrawn="1"/>
        </p:nvSpPr>
        <p:spPr>
          <a:xfrm>
            <a:off x="11676186" y="6400412"/>
            <a:ext cx="603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251764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hdphoto" Target="../media/hdphoto5.wdp"/><Relationship Id="rId7" Type="http://schemas.openxmlformats.org/officeDocument/2006/relationships/image" Target="../media/image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hdphoto" Target="../media/hdphoto5.wdp"/><Relationship Id="rId7" Type="http://schemas.openxmlformats.org/officeDocument/2006/relationships/image" Target="../media/image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hdphoto" Target="../media/hdphoto1.wdp"/><Relationship Id="rId7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hdphoto" Target="../media/hdphoto1.wdp"/><Relationship Id="rId7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2.wdp"/><Relationship Id="rId7" Type="http://schemas.openxmlformats.org/officeDocument/2006/relationships/image" Target="../media/image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2.wdp"/><Relationship Id="rId7" Type="http://schemas.openxmlformats.org/officeDocument/2006/relationships/image" Target="../media/image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7.jpg"/><Relationship Id="rId4" Type="http://schemas.openxmlformats.org/officeDocument/2006/relationships/image" Target="../media/image10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hdphoto" Target="../media/hdphoto3.wdp"/><Relationship Id="rId7" Type="http://schemas.openxmlformats.org/officeDocument/2006/relationships/image" Target="../media/image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hdphoto" Target="../media/hdphoto3.wdp"/><Relationship Id="rId7" Type="http://schemas.openxmlformats.org/officeDocument/2006/relationships/image" Target="../media/image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11.jpg"/><Relationship Id="rId4" Type="http://schemas.openxmlformats.org/officeDocument/2006/relationships/image" Target="../media/image7.jp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microsoft.com/office/2007/relationships/hdphoto" Target="../media/hdphoto4.wdp"/><Relationship Id="rId7" Type="http://schemas.openxmlformats.org/officeDocument/2006/relationships/image" Target="../media/image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3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microsoft.com/office/2007/relationships/hdphoto" Target="../media/hdphoto4.wdp"/><Relationship Id="rId7" Type="http://schemas.openxmlformats.org/officeDocument/2006/relationships/image" Target="../media/image1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8.jpg"/><Relationship Id="rId4" Type="http://schemas.openxmlformats.org/officeDocument/2006/relationships/image" Target="../media/image11.jp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A2782-5AE1-D6BC-1C5F-5F51B9E1B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B17AAE-5AE9-3EA5-97C6-DD341883BD78}"/>
              </a:ext>
            </a:extLst>
          </p:cNvPr>
          <p:cNvSpPr txBox="1"/>
          <p:nvPr/>
        </p:nvSpPr>
        <p:spPr>
          <a:xfrm>
            <a:off x="2138490" y="1487553"/>
            <a:ext cx="8170606" cy="169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6561"/>
              </a:lnSpc>
              <a:buNone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Application of Artificial Intelligence in 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57502-D7C3-DB94-ABF8-0425EBDFD8CA}"/>
              </a:ext>
            </a:extLst>
          </p:cNvPr>
          <p:cNvSpPr txBox="1"/>
          <p:nvPr/>
        </p:nvSpPr>
        <p:spPr>
          <a:xfrm>
            <a:off x="4267200" y="98323"/>
            <a:ext cx="409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NAME OF GOD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2ADAA-CB0A-1907-085B-EB271B066C90}"/>
              </a:ext>
            </a:extLst>
          </p:cNvPr>
          <p:cNvSpPr txBox="1"/>
          <p:nvPr/>
        </p:nvSpPr>
        <p:spPr>
          <a:xfrm>
            <a:off x="4083335" y="4476430"/>
            <a:ext cx="4360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Sareh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Bakhshandeh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89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ecagon 7">
            <a:extLst>
              <a:ext uri="{FF2B5EF4-FFF2-40B4-BE49-F238E27FC236}">
                <a16:creationId xmlns:a16="http://schemas.microsoft.com/office/drawing/2014/main" id="{FE216427-813B-DE2E-90EE-3B7396AB39F5}"/>
              </a:ext>
            </a:extLst>
          </p:cNvPr>
          <p:cNvSpPr/>
          <p:nvPr/>
        </p:nvSpPr>
        <p:spPr>
          <a:xfrm>
            <a:off x="421613" y="2286000"/>
            <a:ext cx="2286000" cy="2286000"/>
          </a:xfrm>
          <a:prstGeom prst="decagon">
            <a:avLst/>
          </a:prstGeom>
          <a:blipFill dpi="0" rotWithShape="0">
            <a:blip r:embed="rId4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ecagon 1">
            <a:extLst>
              <a:ext uri="{FF2B5EF4-FFF2-40B4-BE49-F238E27FC236}">
                <a16:creationId xmlns:a16="http://schemas.microsoft.com/office/drawing/2014/main" id="{0FF4CDC6-B1F1-00E7-7B72-E4E1245E665F}"/>
              </a:ext>
            </a:extLst>
          </p:cNvPr>
          <p:cNvSpPr/>
          <p:nvPr/>
        </p:nvSpPr>
        <p:spPr>
          <a:xfrm>
            <a:off x="1926110" y="1869069"/>
            <a:ext cx="3017520" cy="3017520"/>
          </a:xfrm>
          <a:prstGeom prst="decagon">
            <a:avLst/>
          </a:prstGeom>
          <a:blipFill dpi="0" rotWithShape="0">
            <a:blip r:embed="rId5"/>
            <a:srcRect/>
            <a:stretch>
              <a:fillRect l="-24241" r="-26033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ecagon 3">
            <a:extLst>
              <a:ext uri="{FF2B5EF4-FFF2-40B4-BE49-F238E27FC236}">
                <a16:creationId xmlns:a16="http://schemas.microsoft.com/office/drawing/2014/main" id="{E985D467-8B48-B72B-20E4-EB8035CF3219}"/>
              </a:ext>
            </a:extLst>
          </p:cNvPr>
          <p:cNvSpPr/>
          <p:nvPr/>
        </p:nvSpPr>
        <p:spPr>
          <a:xfrm>
            <a:off x="9344732" y="2499082"/>
            <a:ext cx="2286000" cy="2286000"/>
          </a:xfrm>
          <a:prstGeom prst="decagon">
            <a:avLst/>
          </a:prstGeom>
          <a:blipFill dpi="0" rotWithShape="0">
            <a:blip r:embed="rId6"/>
            <a:srcRect/>
            <a:stretch>
              <a:fillRect l="-10611" t="-1642" r="-79409" b="-6030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ecagon 5">
            <a:extLst>
              <a:ext uri="{FF2B5EF4-FFF2-40B4-BE49-F238E27FC236}">
                <a16:creationId xmlns:a16="http://schemas.microsoft.com/office/drawing/2014/main" id="{A6F5CE6F-764E-EC81-86E7-5B92BDE25584}"/>
              </a:ext>
            </a:extLst>
          </p:cNvPr>
          <p:cNvSpPr/>
          <p:nvPr/>
        </p:nvSpPr>
        <p:spPr>
          <a:xfrm>
            <a:off x="6972360" y="2011682"/>
            <a:ext cx="3017520" cy="3017520"/>
          </a:xfrm>
          <a:prstGeom prst="decagon">
            <a:avLst/>
          </a:prstGeom>
          <a:blipFill dpi="0" rotWithShape="0">
            <a:blip r:embed="rId7"/>
            <a:srcRect/>
            <a:stretch>
              <a:fillRect l="-39303" t="-3563" r="-47241" b="-2139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ecagon 2">
            <a:extLst>
              <a:ext uri="{FF2B5EF4-FFF2-40B4-BE49-F238E27FC236}">
                <a16:creationId xmlns:a16="http://schemas.microsoft.com/office/drawing/2014/main" id="{802489A3-4D2E-0F20-23C9-C45504301528}"/>
              </a:ext>
            </a:extLst>
          </p:cNvPr>
          <p:cNvSpPr/>
          <p:nvPr/>
        </p:nvSpPr>
        <p:spPr>
          <a:xfrm>
            <a:off x="4046280" y="1600200"/>
            <a:ext cx="3657600" cy="3657600"/>
          </a:xfrm>
          <a:prstGeom prst="decagon">
            <a:avLst/>
          </a:prstGeom>
          <a:blipFill dpi="0" rotWithShape="0">
            <a:blip r:embed="rId8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706A1-D92E-4D96-5F74-59171FC3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21D7B-CAB9-0AF3-A062-0506DF6BD037}"/>
              </a:ext>
            </a:extLst>
          </p:cNvPr>
          <p:cNvSpPr txBox="1"/>
          <p:nvPr/>
        </p:nvSpPr>
        <p:spPr>
          <a:xfrm>
            <a:off x="4267200" y="851552"/>
            <a:ext cx="6199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 Bing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73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ecagon 7">
            <a:extLst>
              <a:ext uri="{FF2B5EF4-FFF2-40B4-BE49-F238E27FC236}">
                <a16:creationId xmlns:a16="http://schemas.microsoft.com/office/drawing/2014/main" id="{FE216427-813B-DE2E-90EE-3B7396AB39F5}"/>
              </a:ext>
            </a:extLst>
          </p:cNvPr>
          <p:cNvSpPr/>
          <p:nvPr/>
        </p:nvSpPr>
        <p:spPr>
          <a:xfrm>
            <a:off x="10627387" y="1965960"/>
            <a:ext cx="2286000" cy="2286000"/>
          </a:xfrm>
          <a:prstGeom prst="decagon">
            <a:avLst/>
          </a:prstGeom>
          <a:blipFill dpi="0" rotWithShape="0">
            <a:blip r:embed="rId4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ecagon 1">
            <a:extLst>
              <a:ext uri="{FF2B5EF4-FFF2-40B4-BE49-F238E27FC236}">
                <a16:creationId xmlns:a16="http://schemas.microsoft.com/office/drawing/2014/main" id="{0FF4CDC6-B1F1-00E7-7B72-E4E1245E665F}"/>
              </a:ext>
            </a:extLst>
          </p:cNvPr>
          <p:cNvSpPr/>
          <p:nvPr/>
        </p:nvSpPr>
        <p:spPr>
          <a:xfrm>
            <a:off x="10261627" y="1600200"/>
            <a:ext cx="3017520" cy="3017520"/>
          </a:xfrm>
          <a:prstGeom prst="decagon">
            <a:avLst/>
          </a:prstGeom>
          <a:blipFill dpi="0" rotWithShape="0">
            <a:blip r:embed="rId5"/>
            <a:srcRect/>
            <a:stretch>
              <a:fillRect l="-24241" r="-26033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ecagon 3">
            <a:extLst>
              <a:ext uri="{FF2B5EF4-FFF2-40B4-BE49-F238E27FC236}">
                <a16:creationId xmlns:a16="http://schemas.microsoft.com/office/drawing/2014/main" id="{E985D467-8B48-B72B-20E4-EB8035CF3219}"/>
              </a:ext>
            </a:extLst>
          </p:cNvPr>
          <p:cNvSpPr/>
          <p:nvPr/>
        </p:nvSpPr>
        <p:spPr>
          <a:xfrm>
            <a:off x="10629960" y="1965960"/>
            <a:ext cx="2286000" cy="2286000"/>
          </a:xfrm>
          <a:prstGeom prst="decagon">
            <a:avLst/>
          </a:prstGeom>
          <a:blipFill dpi="0" rotWithShape="0">
            <a:blip r:embed="rId6"/>
            <a:srcRect/>
            <a:stretch>
              <a:fillRect l="-10611" t="-1642" r="-79409" b="-6030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ecagon 5">
            <a:extLst>
              <a:ext uri="{FF2B5EF4-FFF2-40B4-BE49-F238E27FC236}">
                <a16:creationId xmlns:a16="http://schemas.microsoft.com/office/drawing/2014/main" id="{A6F5CE6F-764E-EC81-86E7-5B92BDE25584}"/>
              </a:ext>
            </a:extLst>
          </p:cNvPr>
          <p:cNvSpPr/>
          <p:nvPr/>
        </p:nvSpPr>
        <p:spPr>
          <a:xfrm>
            <a:off x="9996914" y="1600200"/>
            <a:ext cx="3017520" cy="3017520"/>
          </a:xfrm>
          <a:prstGeom prst="decagon">
            <a:avLst/>
          </a:prstGeom>
          <a:blipFill dpi="0" rotWithShape="0">
            <a:blip r:embed="rId7"/>
            <a:srcRect/>
            <a:stretch>
              <a:fillRect l="-39303" t="-3563" r="-47241" b="-2139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ecagon 2">
            <a:extLst>
              <a:ext uri="{FF2B5EF4-FFF2-40B4-BE49-F238E27FC236}">
                <a16:creationId xmlns:a16="http://schemas.microsoft.com/office/drawing/2014/main" id="{802489A3-4D2E-0F20-23C9-C45504301528}"/>
              </a:ext>
            </a:extLst>
          </p:cNvPr>
          <p:cNvSpPr/>
          <p:nvPr/>
        </p:nvSpPr>
        <p:spPr>
          <a:xfrm>
            <a:off x="8316829" y="685800"/>
            <a:ext cx="5486400" cy="5486400"/>
          </a:xfrm>
          <a:prstGeom prst="decagon">
            <a:avLst/>
          </a:prstGeom>
          <a:blipFill dpi="0" rotWithShape="0">
            <a:blip r:embed="rId8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706A1-D92E-4D96-5F74-59171FC3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21D7B-CAB9-0AF3-A062-0506DF6BD037}"/>
              </a:ext>
            </a:extLst>
          </p:cNvPr>
          <p:cNvSpPr txBox="1"/>
          <p:nvPr/>
        </p:nvSpPr>
        <p:spPr>
          <a:xfrm>
            <a:off x="257907" y="258699"/>
            <a:ext cx="6199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 Bing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C55E2A-37F6-A862-AF7C-9BE88605DA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487" y="1527349"/>
            <a:ext cx="7826051" cy="407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93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17245A-16F1-AE95-2E1F-D7A5E6060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 descr="A blue sky with white clouds">
            <a:extLst>
              <a:ext uri="{FF2B5EF4-FFF2-40B4-BE49-F238E27FC236}">
                <a16:creationId xmlns:a16="http://schemas.microsoft.com/office/drawing/2014/main" id="{7D6426A3-6D8A-781D-D9F8-D0FFF3567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5" b="10016"/>
          <a:stretch/>
        </p:blipFill>
        <p:spPr>
          <a:xfrm>
            <a:off x="20" y="0"/>
            <a:ext cx="12191980" cy="6920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565DAD-7F72-51F7-8392-823D80CAE532}"/>
              </a:ext>
            </a:extLst>
          </p:cNvPr>
          <p:cNvSpPr txBox="1"/>
          <p:nvPr/>
        </p:nvSpPr>
        <p:spPr>
          <a:xfrm>
            <a:off x="3911652" y="2514600"/>
            <a:ext cx="43686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QUESTION?</a:t>
            </a:r>
          </a:p>
        </p:txBody>
      </p:sp>
    </p:spTree>
    <p:extLst>
      <p:ext uri="{BB962C8B-B14F-4D97-AF65-F5344CB8AC3E}">
        <p14:creationId xmlns:p14="http://schemas.microsoft.com/office/powerpoint/2010/main" val="3686005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ecagon 7">
            <a:extLst>
              <a:ext uri="{FF2B5EF4-FFF2-40B4-BE49-F238E27FC236}">
                <a16:creationId xmlns:a16="http://schemas.microsoft.com/office/drawing/2014/main" id="{FE216427-813B-DE2E-90EE-3B7396AB39F5}"/>
              </a:ext>
            </a:extLst>
          </p:cNvPr>
          <p:cNvSpPr/>
          <p:nvPr/>
        </p:nvSpPr>
        <p:spPr>
          <a:xfrm>
            <a:off x="8828993" y="2286000"/>
            <a:ext cx="2286000" cy="2286000"/>
          </a:xfrm>
          <a:prstGeom prst="decagon">
            <a:avLst/>
          </a:prstGeom>
          <a:blipFill dpi="0" rotWithShape="0">
            <a:blip r:embed="rId4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ecagon 6">
            <a:extLst>
              <a:ext uri="{FF2B5EF4-FFF2-40B4-BE49-F238E27FC236}">
                <a16:creationId xmlns:a16="http://schemas.microsoft.com/office/drawing/2014/main" id="{99DCBB81-730B-F3E5-8604-4AC002484E9C}"/>
              </a:ext>
            </a:extLst>
          </p:cNvPr>
          <p:cNvSpPr/>
          <p:nvPr/>
        </p:nvSpPr>
        <p:spPr>
          <a:xfrm>
            <a:off x="336397" y="2382473"/>
            <a:ext cx="2286000" cy="2286000"/>
          </a:xfrm>
          <a:prstGeom prst="decagon">
            <a:avLst/>
          </a:prstGeom>
          <a:blipFill dpi="0" rotWithShape="0">
            <a:blip r:embed="rId5"/>
            <a:srcRect/>
            <a:stretch>
              <a:fillRect l="-24241" r="-26033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ecagon 5">
            <a:extLst>
              <a:ext uri="{FF2B5EF4-FFF2-40B4-BE49-F238E27FC236}">
                <a16:creationId xmlns:a16="http://schemas.microsoft.com/office/drawing/2014/main" id="{3453FAEB-1D9F-B27B-1BA0-8077DAF0D862}"/>
              </a:ext>
            </a:extLst>
          </p:cNvPr>
          <p:cNvSpPr/>
          <p:nvPr/>
        </p:nvSpPr>
        <p:spPr>
          <a:xfrm>
            <a:off x="1963023" y="1920240"/>
            <a:ext cx="3017520" cy="3017520"/>
          </a:xfrm>
          <a:prstGeom prst="decagon">
            <a:avLst/>
          </a:prstGeom>
          <a:blipFill dpi="0" rotWithShape="0">
            <a:blip r:embed="rId6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ecagon 4">
            <a:extLst>
              <a:ext uri="{FF2B5EF4-FFF2-40B4-BE49-F238E27FC236}">
                <a16:creationId xmlns:a16="http://schemas.microsoft.com/office/drawing/2014/main" id="{49401A82-6E75-9C4C-91A5-2CDFC3B34E60}"/>
              </a:ext>
            </a:extLst>
          </p:cNvPr>
          <p:cNvSpPr/>
          <p:nvPr/>
        </p:nvSpPr>
        <p:spPr>
          <a:xfrm>
            <a:off x="6954473" y="1920240"/>
            <a:ext cx="3017520" cy="3017520"/>
          </a:xfrm>
          <a:prstGeom prst="decagon">
            <a:avLst/>
          </a:prstGeom>
          <a:blipFill dpi="0" rotWithShape="0">
            <a:blip r:embed="rId7"/>
            <a:srcRect/>
            <a:stretch>
              <a:fillRect l="-10611" t="-1642" r="-79409" b="-6030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ecagon 3">
            <a:extLst>
              <a:ext uri="{FF2B5EF4-FFF2-40B4-BE49-F238E27FC236}">
                <a16:creationId xmlns:a16="http://schemas.microsoft.com/office/drawing/2014/main" id="{68D47D91-ED09-90B8-00CE-CCD8857FDCBB}"/>
              </a:ext>
            </a:extLst>
          </p:cNvPr>
          <p:cNvSpPr/>
          <p:nvPr/>
        </p:nvSpPr>
        <p:spPr>
          <a:xfrm>
            <a:off x="4316136" y="1663117"/>
            <a:ext cx="3559728" cy="3531766"/>
          </a:xfrm>
          <a:prstGeom prst="decagon">
            <a:avLst/>
          </a:prstGeom>
          <a:blipFill dpi="0" rotWithShape="0">
            <a:blip r:embed="rId8"/>
            <a:srcRect/>
            <a:stretch>
              <a:fillRect l="-39303" t="-3563" r="-47241" b="-2139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0FF4B77-2FF5-B7B9-38E2-FB21A1BA6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15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8C7C1AB-0380-7A50-73E2-8B3F5DF0809C}"/>
              </a:ext>
            </a:extLst>
          </p:cNvPr>
          <p:cNvCxnSpPr>
            <a:cxnSpLocks/>
            <a:endCxn id="44" idx="6"/>
          </p:cNvCxnSpPr>
          <p:nvPr/>
        </p:nvCxnSpPr>
        <p:spPr>
          <a:xfrm flipH="1" flipV="1">
            <a:off x="2561521" y="4499407"/>
            <a:ext cx="2113997" cy="4782"/>
          </a:xfrm>
          <a:prstGeom prst="line">
            <a:avLst/>
          </a:prstGeom>
          <a:ln w="158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C64FBF5-42DE-D0FF-953B-DE49D1CA059F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2404431" y="5445977"/>
            <a:ext cx="1728450" cy="0"/>
          </a:xfrm>
          <a:prstGeom prst="line">
            <a:avLst/>
          </a:prstGeom>
          <a:ln w="158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8F9DAE-D848-6CF3-29A7-8B02ABA88C97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2595859" y="2685208"/>
            <a:ext cx="1767547" cy="45720"/>
          </a:xfrm>
          <a:prstGeom prst="line">
            <a:avLst/>
          </a:prstGeom>
          <a:ln w="158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ecagon 7">
            <a:extLst>
              <a:ext uri="{FF2B5EF4-FFF2-40B4-BE49-F238E27FC236}">
                <a16:creationId xmlns:a16="http://schemas.microsoft.com/office/drawing/2014/main" id="{FE216427-813B-DE2E-90EE-3B7396AB39F5}"/>
              </a:ext>
            </a:extLst>
          </p:cNvPr>
          <p:cNvSpPr/>
          <p:nvPr/>
        </p:nvSpPr>
        <p:spPr>
          <a:xfrm>
            <a:off x="8828993" y="2286000"/>
            <a:ext cx="2286000" cy="2286000"/>
          </a:xfrm>
          <a:prstGeom prst="decagon">
            <a:avLst/>
          </a:prstGeom>
          <a:blipFill dpi="0" rotWithShape="0">
            <a:blip r:embed="rId4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ecagon 6">
            <a:extLst>
              <a:ext uri="{FF2B5EF4-FFF2-40B4-BE49-F238E27FC236}">
                <a16:creationId xmlns:a16="http://schemas.microsoft.com/office/drawing/2014/main" id="{99DCBB81-730B-F3E5-8604-4AC002484E9C}"/>
              </a:ext>
            </a:extLst>
          </p:cNvPr>
          <p:cNvSpPr/>
          <p:nvPr/>
        </p:nvSpPr>
        <p:spPr>
          <a:xfrm>
            <a:off x="8758944" y="2122415"/>
            <a:ext cx="2286000" cy="2286000"/>
          </a:xfrm>
          <a:prstGeom prst="decagon">
            <a:avLst/>
          </a:prstGeom>
          <a:blipFill dpi="0" rotWithShape="0">
            <a:blip r:embed="rId5"/>
            <a:srcRect/>
            <a:stretch>
              <a:fillRect l="-24241" r="-26033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ecagon 5">
            <a:extLst>
              <a:ext uri="{FF2B5EF4-FFF2-40B4-BE49-F238E27FC236}">
                <a16:creationId xmlns:a16="http://schemas.microsoft.com/office/drawing/2014/main" id="{3453FAEB-1D9F-B27B-1BA0-8077DAF0D862}"/>
              </a:ext>
            </a:extLst>
          </p:cNvPr>
          <p:cNvSpPr/>
          <p:nvPr/>
        </p:nvSpPr>
        <p:spPr>
          <a:xfrm>
            <a:off x="8984607" y="1756655"/>
            <a:ext cx="3017520" cy="3017520"/>
          </a:xfrm>
          <a:prstGeom prst="decagon">
            <a:avLst/>
          </a:prstGeom>
          <a:blipFill dpi="0" rotWithShape="0">
            <a:blip r:embed="rId6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ecagon 4">
            <a:extLst>
              <a:ext uri="{FF2B5EF4-FFF2-40B4-BE49-F238E27FC236}">
                <a16:creationId xmlns:a16="http://schemas.microsoft.com/office/drawing/2014/main" id="{49401A82-6E75-9C4C-91A5-2CDFC3B34E60}"/>
              </a:ext>
            </a:extLst>
          </p:cNvPr>
          <p:cNvSpPr/>
          <p:nvPr/>
        </p:nvSpPr>
        <p:spPr>
          <a:xfrm>
            <a:off x="8828993" y="1920240"/>
            <a:ext cx="3017520" cy="3017520"/>
          </a:xfrm>
          <a:prstGeom prst="decagon">
            <a:avLst/>
          </a:prstGeom>
          <a:blipFill dpi="0" rotWithShape="0">
            <a:blip r:embed="rId7"/>
            <a:srcRect/>
            <a:stretch>
              <a:fillRect l="-10611" t="-1642" r="-79409" b="-6030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ecagon 3">
            <a:extLst>
              <a:ext uri="{FF2B5EF4-FFF2-40B4-BE49-F238E27FC236}">
                <a16:creationId xmlns:a16="http://schemas.microsoft.com/office/drawing/2014/main" id="{68D47D91-ED09-90B8-00CE-CCD8857FDCBB}"/>
              </a:ext>
            </a:extLst>
          </p:cNvPr>
          <p:cNvSpPr/>
          <p:nvPr/>
        </p:nvSpPr>
        <p:spPr>
          <a:xfrm>
            <a:off x="8301744" y="847287"/>
            <a:ext cx="5486400" cy="5486400"/>
          </a:xfrm>
          <a:prstGeom prst="decagon">
            <a:avLst/>
          </a:prstGeom>
          <a:blipFill dpi="0" rotWithShape="0">
            <a:blip r:embed="rId8"/>
            <a:srcRect/>
            <a:stretch>
              <a:fillRect l="-39303" t="-3563" r="-47241" b="-2139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3D3426-DE8F-3258-0557-956919FC0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3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7FC2727-A631-DB14-87AD-AA7C23F523D4}"/>
              </a:ext>
            </a:extLst>
          </p:cNvPr>
          <p:cNvSpPr/>
          <p:nvPr/>
        </p:nvSpPr>
        <p:spPr>
          <a:xfrm>
            <a:off x="2422599" y="838898"/>
            <a:ext cx="1870758" cy="5494789"/>
          </a:xfrm>
          <a:custGeom>
            <a:avLst/>
            <a:gdLst>
              <a:gd name="connsiteX0" fmla="*/ 33563 w 1870758"/>
              <a:gd name="connsiteY0" fmla="*/ 0 h 5494789"/>
              <a:gd name="connsiteX1" fmla="*/ 1837196 w 1870758"/>
              <a:gd name="connsiteY1" fmla="*/ 922789 h 5494789"/>
              <a:gd name="connsiteX2" fmla="*/ 7 w 1870758"/>
              <a:gd name="connsiteY2" fmla="*/ 1870745 h 5494789"/>
              <a:gd name="connsiteX3" fmla="*/ 1862363 w 1870758"/>
              <a:gd name="connsiteY3" fmla="*/ 2743200 h 5494789"/>
              <a:gd name="connsiteX4" fmla="*/ 16785 w 1870758"/>
              <a:gd name="connsiteY4" fmla="*/ 3665989 h 5494789"/>
              <a:gd name="connsiteX5" fmla="*/ 1870752 w 1870758"/>
              <a:gd name="connsiteY5" fmla="*/ 4588778 h 5494789"/>
              <a:gd name="connsiteX6" fmla="*/ 33563 w 1870758"/>
              <a:gd name="connsiteY6" fmla="*/ 5494789 h 549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0758" h="5494789">
                <a:moveTo>
                  <a:pt x="33563" y="0"/>
                </a:moveTo>
                <a:cubicBezTo>
                  <a:pt x="938176" y="305499"/>
                  <a:pt x="1842789" y="610998"/>
                  <a:pt x="1837196" y="922789"/>
                </a:cubicBezTo>
                <a:cubicBezTo>
                  <a:pt x="1831603" y="1234580"/>
                  <a:pt x="-4187" y="1567343"/>
                  <a:pt x="7" y="1870745"/>
                </a:cubicBezTo>
                <a:cubicBezTo>
                  <a:pt x="4201" y="2174147"/>
                  <a:pt x="1859567" y="2443993"/>
                  <a:pt x="1862363" y="2743200"/>
                </a:cubicBezTo>
                <a:cubicBezTo>
                  <a:pt x="1865159" y="3042407"/>
                  <a:pt x="15387" y="3358393"/>
                  <a:pt x="16785" y="3665989"/>
                </a:cubicBezTo>
                <a:cubicBezTo>
                  <a:pt x="18183" y="3973585"/>
                  <a:pt x="1867956" y="4283978"/>
                  <a:pt x="1870752" y="4588778"/>
                </a:cubicBezTo>
                <a:cubicBezTo>
                  <a:pt x="1873548" y="4893578"/>
                  <a:pt x="953555" y="5194183"/>
                  <a:pt x="33563" y="5494789"/>
                </a:cubicBezTo>
              </a:path>
            </a:pathLst>
          </a:custGeom>
          <a:noFill/>
          <a:ln w="82550">
            <a:solidFill>
              <a:schemeClr val="tx2">
                <a:lumMod val="50000"/>
              </a:schemeClr>
            </a:solidFill>
          </a:ln>
          <a:effectLst>
            <a:glow rad="127000">
              <a:schemeClr val="accent3">
                <a:satMod val="175000"/>
                <a:alpha val="3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409F055E-FF1B-AB79-C57B-1DE4ECABB33E}"/>
              </a:ext>
            </a:extLst>
          </p:cNvPr>
          <p:cNvSpPr/>
          <p:nvPr/>
        </p:nvSpPr>
        <p:spPr>
          <a:xfrm rot="16200000">
            <a:off x="4409126" y="2593768"/>
            <a:ext cx="182880" cy="274320"/>
          </a:xfrm>
          <a:prstGeom prst="triangl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BA92EBF0-0024-343D-A6C5-83483F997885}"/>
              </a:ext>
            </a:extLst>
          </p:cNvPr>
          <p:cNvSpPr/>
          <p:nvPr/>
        </p:nvSpPr>
        <p:spPr>
          <a:xfrm rot="5400000">
            <a:off x="2260480" y="1477185"/>
            <a:ext cx="274320" cy="274320"/>
          </a:xfrm>
          <a:prstGeom prst="triangl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79896C-2405-0580-61CF-D93CEE72EEF7}"/>
              </a:ext>
            </a:extLst>
          </p:cNvPr>
          <p:cNvSpPr/>
          <p:nvPr/>
        </p:nvSpPr>
        <p:spPr>
          <a:xfrm>
            <a:off x="1189831" y="1088774"/>
            <a:ext cx="1144672" cy="1199627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1A95D42-628D-9740-EE59-572F86036108}"/>
              </a:ext>
            </a:extLst>
          </p:cNvPr>
          <p:cNvSpPr/>
          <p:nvPr/>
        </p:nvSpPr>
        <p:spPr>
          <a:xfrm>
            <a:off x="1196798" y="1088774"/>
            <a:ext cx="1144672" cy="314587"/>
          </a:xfrm>
          <a:custGeom>
            <a:avLst/>
            <a:gdLst>
              <a:gd name="connsiteX0" fmla="*/ 190782 w 1144672"/>
              <a:gd name="connsiteY0" fmla="*/ 0 h 314587"/>
              <a:gd name="connsiteX1" fmla="*/ 953890 w 1144672"/>
              <a:gd name="connsiteY1" fmla="*/ 0 h 314587"/>
              <a:gd name="connsiteX2" fmla="*/ 1144672 w 1144672"/>
              <a:gd name="connsiteY2" fmla="*/ 190782 h 314587"/>
              <a:gd name="connsiteX3" fmla="*/ 1144672 w 1144672"/>
              <a:gd name="connsiteY3" fmla="*/ 314587 h 314587"/>
              <a:gd name="connsiteX4" fmla="*/ 0 w 1144672"/>
              <a:gd name="connsiteY4" fmla="*/ 314587 h 314587"/>
              <a:gd name="connsiteX5" fmla="*/ 0 w 1144672"/>
              <a:gd name="connsiteY5" fmla="*/ 190782 h 314587"/>
              <a:gd name="connsiteX6" fmla="*/ 190782 w 1144672"/>
              <a:gd name="connsiteY6" fmla="*/ 0 h 31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672" h="314587">
                <a:moveTo>
                  <a:pt x="190782" y="0"/>
                </a:moveTo>
                <a:lnTo>
                  <a:pt x="953890" y="0"/>
                </a:lnTo>
                <a:cubicBezTo>
                  <a:pt x="1059256" y="0"/>
                  <a:pt x="1144672" y="85416"/>
                  <a:pt x="1144672" y="190782"/>
                </a:cubicBezTo>
                <a:lnTo>
                  <a:pt x="1144672" y="314587"/>
                </a:lnTo>
                <a:lnTo>
                  <a:pt x="0" y="314587"/>
                </a:lnTo>
                <a:lnTo>
                  <a:pt x="0" y="190782"/>
                </a:lnTo>
                <a:cubicBezTo>
                  <a:pt x="0" y="85416"/>
                  <a:pt x="85416" y="0"/>
                  <a:pt x="190782" y="0"/>
                </a:cubicBez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gradFill>
                  <a:gsLst>
                    <a:gs pos="37000">
                      <a:schemeClr val="tx1"/>
                    </a:gs>
                    <a:gs pos="100000">
                      <a:schemeClr val="bg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step1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6B2BFAF-AFEE-6B7F-E062-654C38F927DA}"/>
              </a:ext>
            </a:extLst>
          </p:cNvPr>
          <p:cNvSpPr/>
          <p:nvPr/>
        </p:nvSpPr>
        <p:spPr>
          <a:xfrm>
            <a:off x="4636084" y="2116792"/>
            <a:ext cx="1144672" cy="1199627"/>
          </a:xfrm>
          <a:prstGeom prst="round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Openai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B1893AA-B690-E33B-55DC-55E5456774E8}"/>
              </a:ext>
            </a:extLst>
          </p:cNvPr>
          <p:cNvSpPr/>
          <p:nvPr/>
        </p:nvSpPr>
        <p:spPr>
          <a:xfrm>
            <a:off x="4636084" y="2128706"/>
            <a:ext cx="1144672" cy="314587"/>
          </a:xfrm>
          <a:custGeom>
            <a:avLst/>
            <a:gdLst>
              <a:gd name="connsiteX0" fmla="*/ 190782 w 1144672"/>
              <a:gd name="connsiteY0" fmla="*/ 0 h 314587"/>
              <a:gd name="connsiteX1" fmla="*/ 953890 w 1144672"/>
              <a:gd name="connsiteY1" fmla="*/ 0 h 314587"/>
              <a:gd name="connsiteX2" fmla="*/ 1144672 w 1144672"/>
              <a:gd name="connsiteY2" fmla="*/ 190782 h 314587"/>
              <a:gd name="connsiteX3" fmla="*/ 1144672 w 1144672"/>
              <a:gd name="connsiteY3" fmla="*/ 314587 h 314587"/>
              <a:gd name="connsiteX4" fmla="*/ 0 w 1144672"/>
              <a:gd name="connsiteY4" fmla="*/ 314587 h 314587"/>
              <a:gd name="connsiteX5" fmla="*/ 0 w 1144672"/>
              <a:gd name="connsiteY5" fmla="*/ 190782 h 314587"/>
              <a:gd name="connsiteX6" fmla="*/ 190782 w 1144672"/>
              <a:gd name="connsiteY6" fmla="*/ 0 h 31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672" h="314587">
                <a:moveTo>
                  <a:pt x="190782" y="0"/>
                </a:moveTo>
                <a:lnTo>
                  <a:pt x="953890" y="0"/>
                </a:lnTo>
                <a:cubicBezTo>
                  <a:pt x="1059256" y="0"/>
                  <a:pt x="1144672" y="85416"/>
                  <a:pt x="1144672" y="190782"/>
                </a:cubicBezTo>
                <a:lnTo>
                  <a:pt x="1144672" y="314587"/>
                </a:lnTo>
                <a:lnTo>
                  <a:pt x="0" y="314587"/>
                </a:lnTo>
                <a:lnTo>
                  <a:pt x="0" y="190782"/>
                </a:lnTo>
                <a:cubicBezTo>
                  <a:pt x="0" y="85416"/>
                  <a:pt x="85416" y="0"/>
                  <a:pt x="190782" y="0"/>
                </a:cubicBez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gradFill>
                  <a:gsLst>
                    <a:gs pos="37000">
                      <a:schemeClr val="tx1"/>
                    </a:gs>
                    <a:gs pos="100000">
                      <a:schemeClr val="bg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step2</a:t>
            </a: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A9CAD313-D3FB-E33C-146F-B2892168C45C}"/>
              </a:ext>
            </a:extLst>
          </p:cNvPr>
          <p:cNvSpPr/>
          <p:nvPr/>
        </p:nvSpPr>
        <p:spPr>
          <a:xfrm rot="16200000">
            <a:off x="4584078" y="4362695"/>
            <a:ext cx="182880" cy="274320"/>
          </a:xfrm>
          <a:prstGeom prst="triangle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A2ECB711-D403-90F1-208F-ABE6DFE62E2D}"/>
              </a:ext>
            </a:extLst>
          </p:cNvPr>
          <p:cNvSpPr/>
          <p:nvPr/>
        </p:nvSpPr>
        <p:spPr>
          <a:xfrm>
            <a:off x="4150075" y="1578482"/>
            <a:ext cx="241605" cy="22021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21331909-52D9-6B39-7451-324D588A8809}"/>
              </a:ext>
            </a:extLst>
          </p:cNvPr>
          <p:cNvSpPr/>
          <p:nvPr/>
        </p:nvSpPr>
        <p:spPr>
          <a:xfrm>
            <a:off x="2334503" y="2596225"/>
            <a:ext cx="241605" cy="220212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E1779D6F-78EA-885D-F180-D6764BDE6D48}"/>
              </a:ext>
            </a:extLst>
          </p:cNvPr>
          <p:cNvSpPr/>
          <p:nvPr/>
        </p:nvSpPr>
        <p:spPr>
          <a:xfrm>
            <a:off x="2319916" y="4389301"/>
            <a:ext cx="241605" cy="220212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68B4A0F5-325A-3FF4-6FF0-15AC362B7AEB}"/>
              </a:ext>
            </a:extLst>
          </p:cNvPr>
          <p:cNvSpPr/>
          <p:nvPr/>
        </p:nvSpPr>
        <p:spPr>
          <a:xfrm>
            <a:off x="4132881" y="5335871"/>
            <a:ext cx="241605" cy="220212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CE3527-97FD-8824-55B5-8657D3EBFD1F}"/>
              </a:ext>
            </a:extLst>
          </p:cNvPr>
          <p:cNvGrpSpPr/>
          <p:nvPr/>
        </p:nvGrpSpPr>
        <p:grpSpPr>
          <a:xfrm>
            <a:off x="1220482" y="3103137"/>
            <a:ext cx="1321109" cy="1199627"/>
            <a:chOff x="1190226" y="1226340"/>
            <a:chExt cx="1321109" cy="1199627"/>
          </a:xfrm>
        </p:grpSpPr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0904ED68-5684-2F29-07FA-7BABC0C5139A}"/>
                </a:ext>
              </a:extLst>
            </p:cNvPr>
            <p:cNvSpPr/>
            <p:nvPr/>
          </p:nvSpPr>
          <p:spPr>
            <a:xfrm rot="5400000">
              <a:off x="2237015" y="1580676"/>
              <a:ext cx="274320" cy="274320"/>
            </a:xfrm>
            <a:prstGeom prst="triangle">
              <a:avLst/>
            </a:prstGeom>
            <a:gradFill>
              <a:gsLst>
                <a:gs pos="0">
                  <a:schemeClr val="accent2">
                    <a:lumMod val="20000"/>
                    <a:lumOff val="80000"/>
                  </a:schemeClr>
                </a:gs>
                <a:gs pos="100000">
                  <a:schemeClr val="bg2"/>
                </a:gs>
              </a:gsLst>
              <a:lin ang="54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4955DE7-1AEB-3072-ED81-DB4BA53F6957}"/>
                </a:ext>
              </a:extLst>
            </p:cNvPr>
            <p:cNvSpPr/>
            <p:nvPr/>
          </p:nvSpPr>
          <p:spPr>
            <a:xfrm>
              <a:off x="1190226" y="1226340"/>
              <a:ext cx="1144672" cy="1199627"/>
            </a:xfrm>
            <a:prstGeom prst="roundRect">
              <a:avLst/>
            </a:prstGeom>
            <a:gradFill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bg2"/>
                </a:gs>
              </a:gsLst>
              <a:lin ang="54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Chatgpt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9FDD29F-ACEB-BD52-447F-E2A045D3CAB2}"/>
                </a:ext>
              </a:extLst>
            </p:cNvPr>
            <p:cNvSpPr/>
            <p:nvPr/>
          </p:nvSpPr>
          <p:spPr>
            <a:xfrm>
              <a:off x="1190226" y="1238254"/>
              <a:ext cx="1144672" cy="314587"/>
            </a:xfrm>
            <a:custGeom>
              <a:avLst/>
              <a:gdLst>
                <a:gd name="connsiteX0" fmla="*/ 190782 w 1144672"/>
                <a:gd name="connsiteY0" fmla="*/ 0 h 314587"/>
                <a:gd name="connsiteX1" fmla="*/ 953890 w 1144672"/>
                <a:gd name="connsiteY1" fmla="*/ 0 h 314587"/>
                <a:gd name="connsiteX2" fmla="*/ 1144672 w 1144672"/>
                <a:gd name="connsiteY2" fmla="*/ 190782 h 314587"/>
                <a:gd name="connsiteX3" fmla="*/ 1144672 w 1144672"/>
                <a:gd name="connsiteY3" fmla="*/ 314587 h 314587"/>
                <a:gd name="connsiteX4" fmla="*/ 0 w 1144672"/>
                <a:gd name="connsiteY4" fmla="*/ 314587 h 314587"/>
                <a:gd name="connsiteX5" fmla="*/ 0 w 1144672"/>
                <a:gd name="connsiteY5" fmla="*/ 190782 h 314587"/>
                <a:gd name="connsiteX6" fmla="*/ 190782 w 1144672"/>
                <a:gd name="connsiteY6" fmla="*/ 0 h 31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4672" h="314587">
                  <a:moveTo>
                    <a:pt x="190782" y="0"/>
                  </a:moveTo>
                  <a:lnTo>
                    <a:pt x="953890" y="0"/>
                  </a:lnTo>
                  <a:cubicBezTo>
                    <a:pt x="1059256" y="0"/>
                    <a:pt x="1144672" y="85416"/>
                    <a:pt x="1144672" y="190782"/>
                  </a:cubicBezTo>
                  <a:lnTo>
                    <a:pt x="1144672" y="314587"/>
                  </a:lnTo>
                  <a:lnTo>
                    <a:pt x="0" y="314587"/>
                  </a:lnTo>
                  <a:lnTo>
                    <a:pt x="0" y="190782"/>
                  </a:lnTo>
                  <a:cubicBezTo>
                    <a:pt x="0" y="85416"/>
                    <a:pt x="85416" y="0"/>
                    <a:pt x="190782" y="0"/>
                  </a:cubicBez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2000" dirty="0">
                  <a:gradFill>
                    <a:gsLst>
                      <a:gs pos="37000">
                        <a:schemeClr val="tx1"/>
                      </a:gs>
                      <a:gs pos="100000">
                        <a:schemeClr val="bg2"/>
                      </a:gs>
                    </a:gsLst>
                    <a:lin ang="5400000" scaled="1"/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step3</a:t>
              </a:r>
            </a:p>
          </p:txBody>
        </p:sp>
      </p:grp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76D6DCBF-A79C-26DB-449D-159A3E523325}"/>
              </a:ext>
            </a:extLst>
          </p:cNvPr>
          <p:cNvSpPr/>
          <p:nvPr/>
        </p:nvSpPr>
        <p:spPr>
          <a:xfrm>
            <a:off x="4150075" y="3452878"/>
            <a:ext cx="241605" cy="220212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891925F-0272-7337-10A9-7C4ED08A8007}"/>
              </a:ext>
            </a:extLst>
          </p:cNvPr>
          <p:cNvCxnSpPr>
            <a:cxnSpLocks/>
            <a:endCxn id="17" idx="0"/>
          </p:cNvCxnSpPr>
          <p:nvPr/>
        </p:nvCxnSpPr>
        <p:spPr>
          <a:xfrm flipH="1" flipV="1">
            <a:off x="2534800" y="1614345"/>
            <a:ext cx="1689592" cy="50166"/>
          </a:xfrm>
          <a:prstGeom prst="line">
            <a:avLst/>
          </a:prstGeom>
          <a:ln w="158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330C218-25F0-33D4-EBDF-E2D39A902269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2464732" y="3562984"/>
            <a:ext cx="1685343" cy="22486"/>
          </a:xfrm>
          <a:prstGeom prst="line">
            <a:avLst/>
          </a:prstGeom>
          <a:ln w="158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327C1C8-B69C-FBEE-97C0-3E9CE631E75A}"/>
              </a:ext>
            </a:extLst>
          </p:cNvPr>
          <p:cNvSpPr/>
          <p:nvPr/>
        </p:nvSpPr>
        <p:spPr>
          <a:xfrm>
            <a:off x="4788484" y="3899436"/>
            <a:ext cx="1144672" cy="1199627"/>
          </a:xfrm>
          <a:prstGeom prst="round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Bing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C46A457-AB42-571D-CC94-787019F70E47}"/>
              </a:ext>
            </a:extLst>
          </p:cNvPr>
          <p:cNvSpPr/>
          <p:nvPr/>
        </p:nvSpPr>
        <p:spPr>
          <a:xfrm>
            <a:off x="4788484" y="3899436"/>
            <a:ext cx="1144672" cy="314587"/>
          </a:xfrm>
          <a:custGeom>
            <a:avLst/>
            <a:gdLst>
              <a:gd name="connsiteX0" fmla="*/ 190782 w 1144672"/>
              <a:gd name="connsiteY0" fmla="*/ 0 h 314587"/>
              <a:gd name="connsiteX1" fmla="*/ 953890 w 1144672"/>
              <a:gd name="connsiteY1" fmla="*/ 0 h 314587"/>
              <a:gd name="connsiteX2" fmla="*/ 1144672 w 1144672"/>
              <a:gd name="connsiteY2" fmla="*/ 190782 h 314587"/>
              <a:gd name="connsiteX3" fmla="*/ 1144672 w 1144672"/>
              <a:gd name="connsiteY3" fmla="*/ 314587 h 314587"/>
              <a:gd name="connsiteX4" fmla="*/ 0 w 1144672"/>
              <a:gd name="connsiteY4" fmla="*/ 314587 h 314587"/>
              <a:gd name="connsiteX5" fmla="*/ 0 w 1144672"/>
              <a:gd name="connsiteY5" fmla="*/ 190782 h 314587"/>
              <a:gd name="connsiteX6" fmla="*/ 190782 w 1144672"/>
              <a:gd name="connsiteY6" fmla="*/ 0 h 31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672" h="314587">
                <a:moveTo>
                  <a:pt x="190782" y="0"/>
                </a:moveTo>
                <a:lnTo>
                  <a:pt x="953890" y="0"/>
                </a:lnTo>
                <a:cubicBezTo>
                  <a:pt x="1059256" y="0"/>
                  <a:pt x="1144672" y="85416"/>
                  <a:pt x="1144672" y="190782"/>
                </a:cubicBezTo>
                <a:lnTo>
                  <a:pt x="1144672" y="314587"/>
                </a:lnTo>
                <a:lnTo>
                  <a:pt x="0" y="314587"/>
                </a:lnTo>
                <a:lnTo>
                  <a:pt x="0" y="190782"/>
                </a:lnTo>
                <a:cubicBezTo>
                  <a:pt x="0" y="85416"/>
                  <a:pt x="85416" y="0"/>
                  <a:pt x="190782" y="0"/>
                </a:cubicBez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gradFill>
                  <a:gsLst>
                    <a:gs pos="37000">
                      <a:schemeClr val="tx1"/>
                    </a:gs>
                    <a:gs pos="100000">
                      <a:schemeClr val="bg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step4</a:t>
            </a: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B4CED787-88D9-DB7D-523C-6C944DFDE1B2}"/>
              </a:ext>
            </a:extLst>
          </p:cNvPr>
          <p:cNvSpPr/>
          <p:nvPr/>
        </p:nvSpPr>
        <p:spPr>
          <a:xfrm rot="5400000">
            <a:off x="2419671" y="5315534"/>
            <a:ext cx="274320" cy="274320"/>
          </a:xfrm>
          <a:prstGeom prst="triangl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B23BB2E-7470-7209-A19B-DE002C1EA355}"/>
              </a:ext>
            </a:extLst>
          </p:cNvPr>
          <p:cNvSpPr/>
          <p:nvPr/>
        </p:nvSpPr>
        <p:spPr>
          <a:xfrm>
            <a:off x="1372882" y="4961198"/>
            <a:ext cx="1144672" cy="1199627"/>
          </a:xfrm>
          <a:prstGeom prst="round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2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Agentgpt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E289218-01B8-D746-A39E-0F751BE51725}"/>
              </a:ext>
            </a:extLst>
          </p:cNvPr>
          <p:cNvSpPr/>
          <p:nvPr/>
        </p:nvSpPr>
        <p:spPr>
          <a:xfrm>
            <a:off x="1372882" y="4973112"/>
            <a:ext cx="1144672" cy="314587"/>
          </a:xfrm>
          <a:custGeom>
            <a:avLst/>
            <a:gdLst>
              <a:gd name="connsiteX0" fmla="*/ 190782 w 1144672"/>
              <a:gd name="connsiteY0" fmla="*/ 0 h 314587"/>
              <a:gd name="connsiteX1" fmla="*/ 953890 w 1144672"/>
              <a:gd name="connsiteY1" fmla="*/ 0 h 314587"/>
              <a:gd name="connsiteX2" fmla="*/ 1144672 w 1144672"/>
              <a:gd name="connsiteY2" fmla="*/ 190782 h 314587"/>
              <a:gd name="connsiteX3" fmla="*/ 1144672 w 1144672"/>
              <a:gd name="connsiteY3" fmla="*/ 314587 h 314587"/>
              <a:gd name="connsiteX4" fmla="*/ 0 w 1144672"/>
              <a:gd name="connsiteY4" fmla="*/ 314587 h 314587"/>
              <a:gd name="connsiteX5" fmla="*/ 0 w 1144672"/>
              <a:gd name="connsiteY5" fmla="*/ 190782 h 314587"/>
              <a:gd name="connsiteX6" fmla="*/ 190782 w 1144672"/>
              <a:gd name="connsiteY6" fmla="*/ 0 h 31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672" h="314587">
                <a:moveTo>
                  <a:pt x="190782" y="0"/>
                </a:moveTo>
                <a:lnTo>
                  <a:pt x="953890" y="0"/>
                </a:lnTo>
                <a:cubicBezTo>
                  <a:pt x="1059256" y="0"/>
                  <a:pt x="1144672" y="85416"/>
                  <a:pt x="1144672" y="190782"/>
                </a:cubicBezTo>
                <a:lnTo>
                  <a:pt x="1144672" y="314587"/>
                </a:lnTo>
                <a:lnTo>
                  <a:pt x="0" y="314587"/>
                </a:lnTo>
                <a:lnTo>
                  <a:pt x="0" y="190782"/>
                </a:lnTo>
                <a:cubicBezTo>
                  <a:pt x="0" y="85416"/>
                  <a:pt x="85416" y="0"/>
                  <a:pt x="190782" y="0"/>
                </a:cubicBez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gradFill>
                  <a:gsLst>
                    <a:gs pos="37000">
                      <a:schemeClr val="tx1"/>
                    </a:gs>
                    <a:gs pos="100000">
                      <a:schemeClr val="bg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step5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04A9566-2184-F7B5-9B23-A94DCF05E3A7}"/>
              </a:ext>
            </a:extLst>
          </p:cNvPr>
          <p:cNvSpPr txBox="1"/>
          <p:nvPr/>
        </p:nvSpPr>
        <p:spPr>
          <a:xfrm>
            <a:off x="377995" y="67060"/>
            <a:ext cx="1956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1528103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14" grpId="0" animBg="1"/>
      <p:bldP spid="37" grpId="0" animBg="1"/>
      <p:bldP spid="44" grpId="0" animBg="1"/>
      <p:bldP spid="45" grpId="0" animBg="1"/>
      <p:bldP spid="23" grpId="0" animBg="1"/>
      <p:bldP spid="46" grpId="0" animBg="1"/>
      <p:bldP spid="47" grpId="0" animBg="1"/>
      <p:bldP spid="51" grpId="0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9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ecagon 5">
            <a:extLst>
              <a:ext uri="{FF2B5EF4-FFF2-40B4-BE49-F238E27FC236}">
                <a16:creationId xmlns:a16="http://schemas.microsoft.com/office/drawing/2014/main" id="{3453FAEB-1D9F-B27B-1BA0-8077DAF0D862}"/>
              </a:ext>
            </a:extLst>
          </p:cNvPr>
          <p:cNvSpPr/>
          <p:nvPr/>
        </p:nvSpPr>
        <p:spPr>
          <a:xfrm>
            <a:off x="107938" y="2286000"/>
            <a:ext cx="2286000" cy="2286000"/>
          </a:xfrm>
          <a:prstGeom prst="decagon">
            <a:avLst/>
          </a:prstGeom>
          <a:blipFill dpi="0" rotWithShape="0">
            <a:blip r:embed="rId4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ecagon 3">
            <a:extLst>
              <a:ext uri="{FF2B5EF4-FFF2-40B4-BE49-F238E27FC236}">
                <a16:creationId xmlns:a16="http://schemas.microsoft.com/office/drawing/2014/main" id="{68D47D91-ED09-90B8-00CE-CCD8857FDCBB}"/>
              </a:ext>
            </a:extLst>
          </p:cNvPr>
          <p:cNvSpPr/>
          <p:nvPr/>
        </p:nvSpPr>
        <p:spPr>
          <a:xfrm>
            <a:off x="1849876" y="1920240"/>
            <a:ext cx="3017520" cy="3017520"/>
          </a:xfrm>
          <a:prstGeom prst="decagon">
            <a:avLst/>
          </a:prstGeom>
          <a:blipFill dpi="0" rotWithShape="0">
            <a:blip r:embed="rId5"/>
            <a:srcRect/>
            <a:stretch>
              <a:fillRect l="-39303" t="-3563" r="-47241" b="-2139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ecagon 1">
            <a:extLst>
              <a:ext uri="{FF2B5EF4-FFF2-40B4-BE49-F238E27FC236}">
                <a16:creationId xmlns:a16="http://schemas.microsoft.com/office/drawing/2014/main" id="{DEE7F5AB-AABE-F422-E949-A5DDDBF41E18}"/>
              </a:ext>
            </a:extLst>
          </p:cNvPr>
          <p:cNvSpPr/>
          <p:nvPr/>
        </p:nvSpPr>
        <p:spPr>
          <a:xfrm>
            <a:off x="9350159" y="2286000"/>
            <a:ext cx="2286000" cy="2286000"/>
          </a:xfrm>
          <a:prstGeom prst="decagon">
            <a:avLst/>
          </a:prstGeom>
          <a:blipFill dpi="0" rotWithShape="0">
            <a:blip r:embed="rId6"/>
            <a:srcRect/>
            <a:stretch>
              <a:fillRect l="-24241" r="-26033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FE216427-813B-DE2E-90EE-3B7396AB39F5}"/>
              </a:ext>
            </a:extLst>
          </p:cNvPr>
          <p:cNvSpPr/>
          <p:nvPr/>
        </p:nvSpPr>
        <p:spPr>
          <a:xfrm>
            <a:off x="6954473" y="1920240"/>
            <a:ext cx="3017520" cy="3017520"/>
          </a:xfrm>
          <a:prstGeom prst="decagon">
            <a:avLst/>
          </a:prstGeom>
          <a:blipFill dpi="0" rotWithShape="0">
            <a:blip r:embed="rId7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ecagon 4">
            <a:extLst>
              <a:ext uri="{FF2B5EF4-FFF2-40B4-BE49-F238E27FC236}">
                <a16:creationId xmlns:a16="http://schemas.microsoft.com/office/drawing/2014/main" id="{49401A82-6E75-9C4C-91A5-2CDFC3B34E60}"/>
              </a:ext>
            </a:extLst>
          </p:cNvPr>
          <p:cNvSpPr/>
          <p:nvPr/>
        </p:nvSpPr>
        <p:spPr>
          <a:xfrm>
            <a:off x="4126265" y="1537283"/>
            <a:ext cx="3657600" cy="3657600"/>
          </a:xfrm>
          <a:prstGeom prst="decagon">
            <a:avLst/>
          </a:prstGeom>
          <a:blipFill dpi="0" rotWithShape="0">
            <a:blip r:embed="rId8"/>
            <a:srcRect/>
            <a:stretch>
              <a:fillRect l="-10611" t="-1642" r="-79409" b="-6030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7AE94-987C-1508-EEB9-DB7B02A6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509F01-5CBA-2CB0-DD75-D7A2B74474CC}"/>
              </a:ext>
            </a:extLst>
          </p:cNvPr>
          <p:cNvSpPr txBox="1"/>
          <p:nvPr/>
        </p:nvSpPr>
        <p:spPr>
          <a:xfrm>
            <a:off x="4571999" y="666933"/>
            <a:ext cx="3446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land</a:t>
            </a:r>
          </a:p>
        </p:txBody>
      </p:sp>
    </p:spTree>
    <p:extLst>
      <p:ext uri="{BB962C8B-B14F-4D97-AF65-F5344CB8AC3E}">
        <p14:creationId xmlns:p14="http://schemas.microsoft.com/office/powerpoint/2010/main" val="1114612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2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ecagon 5">
            <a:extLst>
              <a:ext uri="{FF2B5EF4-FFF2-40B4-BE49-F238E27FC236}">
                <a16:creationId xmlns:a16="http://schemas.microsoft.com/office/drawing/2014/main" id="{3453FAEB-1D9F-B27B-1BA0-8077DAF0D862}"/>
              </a:ext>
            </a:extLst>
          </p:cNvPr>
          <p:cNvSpPr/>
          <p:nvPr/>
        </p:nvSpPr>
        <p:spPr>
          <a:xfrm>
            <a:off x="9184126" y="2472026"/>
            <a:ext cx="2286000" cy="2286000"/>
          </a:xfrm>
          <a:prstGeom prst="decagon">
            <a:avLst/>
          </a:prstGeom>
          <a:blipFill dpi="0" rotWithShape="0">
            <a:blip r:embed="rId4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ecagon 3">
            <a:extLst>
              <a:ext uri="{FF2B5EF4-FFF2-40B4-BE49-F238E27FC236}">
                <a16:creationId xmlns:a16="http://schemas.microsoft.com/office/drawing/2014/main" id="{68D47D91-ED09-90B8-00CE-CCD8857FDCBB}"/>
              </a:ext>
            </a:extLst>
          </p:cNvPr>
          <p:cNvSpPr/>
          <p:nvPr/>
        </p:nvSpPr>
        <p:spPr>
          <a:xfrm>
            <a:off x="9350159" y="1926532"/>
            <a:ext cx="3017520" cy="3017520"/>
          </a:xfrm>
          <a:prstGeom prst="decagon">
            <a:avLst/>
          </a:prstGeom>
          <a:blipFill dpi="0" rotWithShape="0">
            <a:blip r:embed="rId5"/>
            <a:srcRect/>
            <a:stretch>
              <a:fillRect l="-39303" t="-3563" r="-47241" b="-2139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ecagon 1">
            <a:extLst>
              <a:ext uri="{FF2B5EF4-FFF2-40B4-BE49-F238E27FC236}">
                <a16:creationId xmlns:a16="http://schemas.microsoft.com/office/drawing/2014/main" id="{DEE7F5AB-AABE-F422-E949-A5DDDBF41E18}"/>
              </a:ext>
            </a:extLst>
          </p:cNvPr>
          <p:cNvSpPr/>
          <p:nvPr/>
        </p:nvSpPr>
        <p:spPr>
          <a:xfrm>
            <a:off x="9350159" y="2286000"/>
            <a:ext cx="2286000" cy="2286000"/>
          </a:xfrm>
          <a:prstGeom prst="decagon">
            <a:avLst/>
          </a:prstGeom>
          <a:blipFill dpi="0" rotWithShape="0">
            <a:blip r:embed="rId6"/>
            <a:srcRect/>
            <a:stretch>
              <a:fillRect l="-24241" r="-26033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FE216427-813B-DE2E-90EE-3B7396AB39F5}"/>
              </a:ext>
            </a:extLst>
          </p:cNvPr>
          <p:cNvSpPr/>
          <p:nvPr/>
        </p:nvSpPr>
        <p:spPr>
          <a:xfrm>
            <a:off x="9516192" y="2012519"/>
            <a:ext cx="3017520" cy="3017520"/>
          </a:xfrm>
          <a:prstGeom prst="decagon">
            <a:avLst/>
          </a:prstGeom>
          <a:blipFill dpi="0" rotWithShape="0">
            <a:blip r:embed="rId7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ecagon 4">
            <a:extLst>
              <a:ext uri="{FF2B5EF4-FFF2-40B4-BE49-F238E27FC236}">
                <a16:creationId xmlns:a16="http://schemas.microsoft.com/office/drawing/2014/main" id="{49401A82-6E75-9C4C-91A5-2CDFC3B34E60}"/>
              </a:ext>
            </a:extLst>
          </p:cNvPr>
          <p:cNvSpPr/>
          <p:nvPr/>
        </p:nvSpPr>
        <p:spPr>
          <a:xfrm>
            <a:off x="7676205" y="685800"/>
            <a:ext cx="5486400" cy="5486400"/>
          </a:xfrm>
          <a:prstGeom prst="decagon">
            <a:avLst/>
          </a:prstGeom>
          <a:blipFill dpi="0" rotWithShape="0">
            <a:blip r:embed="rId8"/>
            <a:srcRect/>
            <a:stretch>
              <a:fillRect l="-10611" t="-1642" r="-79409" b="-6030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810DE7-A330-EDF9-9CC6-7D1AAB75C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8389F-22E8-6356-B141-51205B4E0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434" y="1926532"/>
            <a:ext cx="6669278" cy="3190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6D37FE-7B75-A9C6-70A7-DCBDB816FE19}"/>
              </a:ext>
            </a:extLst>
          </p:cNvPr>
          <p:cNvSpPr txBox="1"/>
          <p:nvPr/>
        </p:nvSpPr>
        <p:spPr>
          <a:xfrm>
            <a:off x="971341" y="685800"/>
            <a:ext cx="6591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land</a:t>
            </a:r>
          </a:p>
        </p:txBody>
      </p:sp>
    </p:spTree>
    <p:extLst>
      <p:ext uri="{BB962C8B-B14F-4D97-AF65-F5344CB8AC3E}">
        <p14:creationId xmlns:p14="http://schemas.microsoft.com/office/powerpoint/2010/main" val="2646280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1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ecagon 3">
            <a:extLst>
              <a:ext uri="{FF2B5EF4-FFF2-40B4-BE49-F238E27FC236}">
                <a16:creationId xmlns:a16="http://schemas.microsoft.com/office/drawing/2014/main" id="{68D47D91-ED09-90B8-00CE-CCD8857FDCBB}"/>
              </a:ext>
            </a:extLst>
          </p:cNvPr>
          <p:cNvSpPr/>
          <p:nvPr/>
        </p:nvSpPr>
        <p:spPr>
          <a:xfrm>
            <a:off x="382327" y="2198336"/>
            <a:ext cx="2286000" cy="2286000"/>
          </a:xfrm>
          <a:prstGeom prst="decagon">
            <a:avLst/>
          </a:prstGeom>
          <a:blipFill dpi="0" rotWithShape="0">
            <a:blip r:embed="rId4"/>
            <a:srcRect/>
            <a:stretch>
              <a:fillRect l="-39303" t="-3563" r="-47241" b="-2139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ecagon 4">
            <a:extLst>
              <a:ext uri="{FF2B5EF4-FFF2-40B4-BE49-F238E27FC236}">
                <a16:creationId xmlns:a16="http://schemas.microsoft.com/office/drawing/2014/main" id="{49401A82-6E75-9C4C-91A5-2CDFC3B34E60}"/>
              </a:ext>
            </a:extLst>
          </p:cNvPr>
          <p:cNvSpPr/>
          <p:nvPr/>
        </p:nvSpPr>
        <p:spPr>
          <a:xfrm>
            <a:off x="2074283" y="1717645"/>
            <a:ext cx="3017520" cy="3017520"/>
          </a:xfrm>
          <a:prstGeom prst="decagon">
            <a:avLst/>
          </a:prstGeom>
          <a:blipFill dpi="0" rotWithShape="0">
            <a:blip r:embed="rId5"/>
            <a:srcRect/>
            <a:stretch>
              <a:fillRect l="-10611" t="-1642" r="-79409" b="-6030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ecagon 2">
            <a:extLst>
              <a:ext uri="{FF2B5EF4-FFF2-40B4-BE49-F238E27FC236}">
                <a16:creationId xmlns:a16="http://schemas.microsoft.com/office/drawing/2014/main" id="{802489A3-4D2E-0F20-23C9-C45504301528}"/>
              </a:ext>
            </a:extLst>
          </p:cNvPr>
          <p:cNvSpPr/>
          <p:nvPr/>
        </p:nvSpPr>
        <p:spPr>
          <a:xfrm>
            <a:off x="8993836" y="2382473"/>
            <a:ext cx="2286000" cy="2286000"/>
          </a:xfrm>
          <a:prstGeom prst="decagon">
            <a:avLst/>
          </a:prstGeom>
          <a:blipFill dpi="0" rotWithShape="0">
            <a:blip r:embed="rId6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ecagon 1">
            <a:extLst>
              <a:ext uri="{FF2B5EF4-FFF2-40B4-BE49-F238E27FC236}">
                <a16:creationId xmlns:a16="http://schemas.microsoft.com/office/drawing/2014/main" id="{0FF4CDC6-B1F1-00E7-7B72-E4E1245E665F}"/>
              </a:ext>
            </a:extLst>
          </p:cNvPr>
          <p:cNvSpPr/>
          <p:nvPr/>
        </p:nvSpPr>
        <p:spPr>
          <a:xfrm>
            <a:off x="6876875" y="1832576"/>
            <a:ext cx="2926080" cy="3017520"/>
          </a:xfrm>
          <a:prstGeom prst="decagon">
            <a:avLst/>
          </a:prstGeom>
          <a:blipFill dpi="0" rotWithShape="0">
            <a:blip r:embed="rId7"/>
            <a:srcRect/>
            <a:stretch>
              <a:fillRect l="-24241" r="-26033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FE216427-813B-DE2E-90EE-3B7396AB39F5}"/>
              </a:ext>
            </a:extLst>
          </p:cNvPr>
          <p:cNvSpPr/>
          <p:nvPr/>
        </p:nvSpPr>
        <p:spPr>
          <a:xfrm>
            <a:off x="4145208" y="1397605"/>
            <a:ext cx="3657600" cy="3657600"/>
          </a:xfrm>
          <a:prstGeom prst="decagon">
            <a:avLst/>
          </a:prstGeom>
          <a:blipFill dpi="0" rotWithShape="0">
            <a:blip r:embed="rId8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0AEDB-5221-A562-E04B-14553880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FF7A9F-CBDF-F75B-8136-E326D46D9593}"/>
              </a:ext>
            </a:extLst>
          </p:cNvPr>
          <p:cNvSpPr txBox="1"/>
          <p:nvPr/>
        </p:nvSpPr>
        <p:spPr>
          <a:xfrm>
            <a:off x="5113774" y="484610"/>
            <a:ext cx="1964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Openai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54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ecagon 3">
            <a:extLst>
              <a:ext uri="{FF2B5EF4-FFF2-40B4-BE49-F238E27FC236}">
                <a16:creationId xmlns:a16="http://schemas.microsoft.com/office/drawing/2014/main" id="{68D47D91-ED09-90B8-00CE-CCD8857FDCBB}"/>
              </a:ext>
            </a:extLst>
          </p:cNvPr>
          <p:cNvSpPr/>
          <p:nvPr/>
        </p:nvSpPr>
        <p:spPr>
          <a:xfrm>
            <a:off x="10726097" y="2016713"/>
            <a:ext cx="2286000" cy="2286000"/>
          </a:xfrm>
          <a:prstGeom prst="decagon">
            <a:avLst/>
          </a:prstGeom>
          <a:blipFill dpi="0" rotWithShape="0">
            <a:blip r:embed="rId4"/>
            <a:srcRect/>
            <a:stretch>
              <a:fillRect l="-39303" t="-3563" r="-47241" b="-2139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ecagon 4">
            <a:extLst>
              <a:ext uri="{FF2B5EF4-FFF2-40B4-BE49-F238E27FC236}">
                <a16:creationId xmlns:a16="http://schemas.microsoft.com/office/drawing/2014/main" id="{49401A82-6E75-9C4C-91A5-2CDFC3B34E60}"/>
              </a:ext>
            </a:extLst>
          </p:cNvPr>
          <p:cNvSpPr/>
          <p:nvPr/>
        </p:nvSpPr>
        <p:spPr>
          <a:xfrm>
            <a:off x="10683240" y="2016713"/>
            <a:ext cx="3017520" cy="3017520"/>
          </a:xfrm>
          <a:prstGeom prst="decagon">
            <a:avLst/>
          </a:prstGeom>
          <a:blipFill dpi="0" rotWithShape="0">
            <a:blip r:embed="rId5"/>
            <a:srcRect/>
            <a:stretch>
              <a:fillRect l="-10611" t="-1642" r="-79409" b="-6030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ecagon 2">
            <a:extLst>
              <a:ext uri="{FF2B5EF4-FFF2-40B4-BE49-F238E27FC236}">
                <a16:creationId xmlns:a16="http://schemas.microsoft.com/office/drawing/2014/main" id="{802489A3-4D2E-0F20-23C9-C45504301528}"/>
              </a:ext>
            </a:extLst>
          </p:cNvPr>
          <p:cNvSpPr/>
          <p:nvPr/>
        </p:nvSpPr>
        <p:spPr>
          <a:xfrm>
            <a:off x="10726097" y="2382473"/>
            <a:ext cx="2286000" cy="2286000"/>
          </a:xfrm>
          <a:prstGeom prst="decagon">
            <a:avLst/>
          </a:prstGeom>
          <a:blipFill dpi="0" rotWithShape="0">
            <a:blip r:embed="rId6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ecagon 1">
            <a:extLst>
              <a:ext uri="{FF2B5EF4-FFF2-40B4-BE49-F238E27FC236}">
                <a16:creationId xmlns:a16="http://schemas.microsoft.com/office/drawing/2014/main" id="{0FF4CDC6-B1F1-00E7-7B72-E4E1245E665F}"/>
              </a:ext>
            </a:extLst>
          </p:cNvPr>
          <p:cNvSpPr/>
          <p:nvPr/>
        </p:nvSpPr>
        <p:spPr>
          <a:xfrm>
            <a:off x="10049280" y="1832576"/>
            <a:ext cx="2926080" cy="3017520"/>
          </a:xfrm>
          <a:prstGeom prst="decagon">
            <a:avLst/>
          </a:prstGeom>
          <a:blipFill dpi="0" rotWithShape="0">
            <a:blip r:embed="rId7"/>
            <a:srcRect/>
            <a:stretch>
              <a:fillRect l="-24241" r="-26033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FE216427-813B-DE2E-90EE-3B7396AB39F5}"/>
              </a:ext>
            </a:extLst>
          </p:cNvPr>
          <p:cNvSpPr/>
          <p:nvPr/>
        </p:nvSpPr>
        <p:spPr>
          <a:xfrm>
            <a:off x="7940040" y="870358"/>
            <a:ext cx="5486400" cy="5486400"/>
          </a:xfrm>
          <a:prstGeom prst="decagon">
            <a:avLst/>
          </a:prstGeom>
          <a:blipFill dpi="0" rotWithShape="0">
            <a:blip r:embed="rId8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7A1E5-EFBF-15C1-DC82-7156AB8EB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0579B3-4A1E-C0F8-C6BF-9C87851B0FBE}"/>
              </a:ext>
            </a:extLst>
          </p:cNvPr>
          <p:cNvSpPr txBox="1"/>
          <p:nvPr/>
        </p:nvSpPr>
        <p:spPr>
          <a:xfrm>
            <a:off x="312968" y="424320"/>
            <a:ext cx="2653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Openai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F27B8A-F7BE-C76A-BD68-969DA05905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968" y="1832576"/>
            <a:ext cx="7494601" cy="370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21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ecagon 4">
            <a:extLst>
              <a:ext uri="{FF2B5EF4-FFF2-40B4-BE49-F238E27FC236}">
                <a16:creationId xmlns:a16="http://schemas.microsoft.com/office/drawing/2014/main" id="{49401A82-6E75-9C4C-91A5-2CDFC3B34E60}"/>
              </a:ext>
            </a:extLst>
          </p:cNvPr>
          <p:cNvSpPr/>
          <p:nvPr/>
        </p:nvSpPr>
        <p:spPr>
          <a:xfrm>
            <a:off x="561268" y="2377442"/>
            <a:ext cx="2286000" cy="2286000"/>
          </a:xfrm>
          <a:prstGeom prst="decagon">
            <a:avLst/>
          </a:prstGeom>
          <a:blipFill dpi="0" rotWithShape="0">
            <a:blip r:embed="rId4"/>
            <a:srcRect/>
            <a:stretch>
              <a:fillRect l="-10611" t="-1642" r="-79409" b="-6030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FE216427-813B-DE2E-90EE-3B7396AB39F5}"/>
              </a:ext>
            </a:extLst>
          </p:cNvPr>
          <p:cNvSpPr/>
          <p:nvPr/>
        </p:nvSpPr>
        <p:spPr>
          <a:xfrm>
            <a:off x="1999402" y="1920240"/>
            <a:ext cx="3017520" cy="3017520"/>
          </a:xfrm>
          <a:prstGeom prst="decagon">
            <a:avLst/>
          </a:prstGeom>
          <a:blipFill dpi="0" rotWithShape="0">
            <a:blip r:embed="rId5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ecagon 5">
            <a:extLst>
              <a:ext uri="{FF2B5EF4-FFF2-40B4-BE49-F238E27FC236}">
                <a16:creationId xmlns:a16="http://schemas.microsoft.com/office/drawing/2014/main" id="{A6F5CE6F-764E-EC81-86E7-5B92BDE25584}"/>
              </a:ext>
            </a:extLst>
          </p:cNvPr>
          <p:cNvSpPr/>
          <p:nvPr/>
        </p:nvSpPr>
        <p:spPr>
          <a:xfrm>
            <a:off x="9148442" y="2377442"/>
            <a:ext cx="2286000" cy="2286000"/>
          </a:xfrm>
          <a:prstGeom prst="decagon">
            <a:avLst/>
          </a:prstGeom>
          <a:blipFill dpi="0" rotWithShape="0">
            <a:blip r:embed="rId6"/>
            <a:srcRect/>
            <a:stretch>
              <a:fillRect l="-39303" t="-3563" r="-47241" b="-2139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ecagon 2">
            <a:extLst>
              <a:ext uri="{FF2B5EF4-FFF2-40B4-BE49-F238E27FC236}">
                <a16:creationId xmlns:a16="http://schemas.microsoft.com/office/drawing/2014/main" id="{802489A3-4D2E-0F20-23C9-C45504301528}"/>
              </a:ext>
            </a:extLst>
          </p:cNvPr>
          <p:cNvSpPr/>
          <p:nvPr/>
        </p:nvSpPr>
        <p:spPr>
          <a:xfrm>
            <a:off x="6908162" y="1920240"/>
            <a:ext cx="3017520" cy="3017520"/>
          </a:xfrm>
          <a:prstGeom prst="decagon">
            <a:avLst/>
          </a:prstGeom>
          <a:blipFill dpi="0" rotWithShape="0">
            <a:blip r:embed="rId7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ecagon 1">
            <a:extLst>
              <a:ext uri="{FF2B5EF4-FFF2-40B4-BE49-F238E27FC236}">
                <a16:creationId xmlns:a16="http://schemas.microsoft.com/office/drawing/2014/main" id="{0FF4CDC6-B1F1-00E7-7B72-E4E1245E665F}"/>
              </a:ext>
            </a:extLst>
          </p:cNvPr>
          <p:cNvSpPr/>
          <p:nvPr/>
        </p:nvSpPr>
        <p:spPr>
          <a:xfrm>
            <a:off x="4133742" y="1523439"/>
            <a:ext cx="3657600" cy="3657600"/>
          </a:xfrm>
          <a:prstGeom prst="decagon">
            <a:avLst/>
          </a:prstGeom>
          <a:blipFill dpi="0" rotWithShape="0">
            <a:blip r:embed="rId8"/>
            <a:srcRect/>
            <a:stretch>
              <a:fillRect l="-24241" r="-26033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5A45C-83DF-71EF-ECAD-221717FAA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9D07C7-C85A-51D3-E6D9-0E5F8F8492AB}"/>
              </a:ext>
            </a:extLst>
          </p:cNvPr>
          <p:cNvSpPr txBox="1"/>
          <p:nvPr/>
        </p:nvSpPr>
        <p:spPr>
          <a:xfrm>
            <a:off x="4945217" y="726253"/>
            <a:ext cx="6199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77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ecagon 4">
            <a:extLst>
              <a:ext uri="{FF2B5EF4-FFF2-40B4-BE49-F238E27FC236}">
                <a16:creationId xmlns:a16="http://schemas.microsoft.com/office/drawing/2014/main" id="{49401A82-6E75-9C4C-91A5-2CDFC3B34E60}"/>
              </a:ext>
            </a:extLst>
          </p:cNvPr>
          <p:cNvSpPr/>
          <p:nvPr/>
        </p:nvSpPr>
        <p:spPr>
          <a:xfrm>
            <a:off x="10969811" y="1841383"/>
            <a:ext cx="2286000" cy="2286000"/>
          </a:xfrm>
          <a:prstGeom prst="decagon">
            <a:avLst/>
          </a:prstGeom>
          <a:blipFill dpi="0" rotWithShape="0">
            <a:blip r:embed="rId4"/>
            <a:srcRect/>
            <a:stretch>
              <a:fillRect l="-10611" t="-1642" r="-79409" b="-6030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FE216427-813B-DE2E-90EE-3B7396AB39F5}"/>
              </a:ext>
            </a:extLst>
          </p:cNvPr>
          <p:cNvSpPr/>
          <p:nvPr/>
        </p:nvSpPr>
        <p:spPr>
          <a:xfrm>
            <a:off x="10657202" y="2113187"/>
            <a:ext cx="3017520" cy="3017520"/>
          </a:xfrm>
          <a:prstGeom prst="decagon">
            <a:avLst/>
          </a:prstGeom>
          <a:blipFill dpi="0" rotWithShape="0">
            <a:blip r:embed="rId5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ecagon 5">
            <a:extLst>
              <a:ext uri="{FF2B5EF4-FFF2-40B4-BE49-F238E27FC236}">
                <a16:creationId xmlns:a16="http://schemas.microsoft.com/office/drawing/2014/main" id="{A6F5CE6F-764E-EC81-86E7-5B92BDE25584}"/>
              </a:ext>
            </a:extLst>
          </p:cNvPr>
          <p:cNvSpPr/>
          <p:nvPr/>
        </p:nvSpPr>
        <p:spPr>
          <a:xfrm>
            <a:off x="10550900" y="2922305"/>
            <a:ext cx="2286000" cy="2286000"/>
          </a:xfrm>
          <a:prstGeom prst="decagon">
            <a:avLst/>
          </a:prstGeom>
          <a:blipFill dpi="0" rotWithShape="0">
            <a:blip r:embed="rId6"/>
            <a:srcRect/>
            <a:stretch>
              <a:fillRect l="-39303" t="-3563" r="-47241" b="-2139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ecagon 2">
            <a:extLst>
              <a:ext uri="{FF2B5EF4-FFF2-40B4-BE49-F238E27FC236}">
                <a16:creationId xmlns:a16="http://schemas.microsoft.com/office/drawing/2014/main" id="{802489A3-4D2E-0F20-23C9-C45504301528}"/>
              </a:ext>
            </a:extLst>
          </p:cNvPr>
          <p:cNvSpPr/>
          <p:nvPr/>
        </p:nvSpPr>
        <p:spPr>
          <a:xfrm>
            <a:off x="10683240" y="1918981"/>
            <a:ext cx="3017520" cy="3017520"/>
          </a:xfrm>
          <a:prstGeom prst="decagon">
            <a:avLst/>
          </a:prstGeom>
          <a:blipFill dpi="0" rotWithShape="0">
            <a:blip r:embed="rId7"/>
            <a:srcRect/>
            <a:stretch>
              <a:fillRect l="-33046" r="-33046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ecagon 1">
            <a:extLst>
              <a:ext uri="{FF2B5EF4-FFF2-40B4-BE49-F238E27FC236}">
                <a16:creationId xmlns:a16="http://schemas.microsoft.com/office/drawing/2014/main" id="{0FF4CDC6-B1F1-00E7-7B72-E4E1245E665F}"/>
              </a:ext>
            </a:extLst>
          </p:cNvPr>
          <p:cNvSpPr/>
          <p:nvPr/>
        </p:nvSpPr>
        <p:spPr>
          <a:xfrm>
            <a:off x="8188322" y="684541"/>
            <a:ext cx="5486400" cy="5486400"/>
          </a:xfrm>
          <a:prstGeom prst="decagon">
            <a:avLst/>
          </a:prstGeom>
          <a:blipFill dpi="0" rotWithShape="0">
            <a:blip r:embed="rId8"/>
            <a:srcRect/>
            <a:stretch>
              <a:fillRect l="-24241" r="-26033"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B1330-CA38-F0FC-0D44-39C7AAAC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9ED74-1C65-4A52-81F3-D10E789D4A0B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BB1677-3379-5A41-CAC4-5E6EE01D4551}"/>
              </a:ext>
            </a:extLst>
          </p:cNvPr>
          <p:cNvSpPr txBox="1"/>
          <p:nvPr/>
        </p:nvSpPr>
        <p:spPr>
          <a:xfrm>
            <a:off x="303962" y="330598"/>
            <a:ext cx="685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DB6D2E-236D-2A40-DB02-CDCFAF9B87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483" y="1498905"/>
            <a:ext cx="7993839" cy="477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9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54</Words>
  <Application>Microsoft Office PowerPoint</Application>
  <PresentationFormat>Widescreen</PresentationFormat>
  <Paragraphs>42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Sareh Bakhshandeh</cp:lastModifiedBy>
  <cp:revision>48</cp:revision>
  <dcterms:created xsi:type="dcterms:W3CDTF">2023-11-07T17:43:56Z</dcterms:created>
  <dcterms:modified xsi:type="dcterms:W3CDTF">2024-09-29T08:37:06Z</dcterms:modified>
</cp:coreProperties>
</file>